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35" autoAdjust="0"/>
  </p:normalViewPr>
  <p:slideViewPr>
    <p:cSldViewPr>
      <p:cViewPr varScale="1">
        <p:scale>
          <a:sx n="101" d="100"/>
          <a:sy n="101" d="100"/>
        </p:scale>
        <p:origin x="191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E43509EC-7835-4EEB-BCD3-3A322CBDB47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0431D798-7AA4-4DA4-946B-E778AF61E8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529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96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17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01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9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8617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332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67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224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49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873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630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100000">
              <a:srgbClr val="00194C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54E20-EC95-43C7-93A7-0E2C5AC4D7E8}" type="datetimeFigureOut">
              <a:rPr kumimoji="1" lang="ja-JP" altLang="en-US" smtClean="0"/>
              <a:t>2024/12/20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8221D-35B4-4ABB-A4A8-F2611862CE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207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rgbClr val="0070C0"/>
            </a:gs>
            <a:gs pos="100000">
              <a:srgbClr val="00194C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26368"/>
          </a:xfrm>
        </p:spPr>
        <p:txBody>
          <a:bodyPr>
            <a:noAutofit/>
          </a:bodyPr>
          <a:lstStyle/>
          <a:p>
            <a:pPr algn="l"/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スライド例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b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発表時、申告すべき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状態がない場合</a:t>
            </a:r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ln w="38100">
            <a:solidFill>
              <a:schemeClr val="bg1"/>
            </a:solidFill>
          </a:ln>
        </p:spPr>
        <p:txBody>
          <a:bodyPr/>
          <a:lstStyle/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975562" y="1484784"/>
            <a:ext cx="7272808" cy="2448272"/>
          </a:xfrm>
          <a:prstGeom prst="rect">
            <a:avLst/>
          </a:prstGeom>
          <a:solidFill>
            <a:srgbClr val="00206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61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回三重県透析研究会学術集会</a:t>
            </a:r>
            <a:r>
              <a:rPr lang="en-US" altLang="ja-JP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endParaRPr lang="en-US" altLang="ja-JP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dirty="0">
              <a:latin typeface="+mj-ea"/>
              <a:ea typeface="+mj-ea"/>
            </a:endParaRPr>
          </a:p>
          <a:p>
            <a:pPr algn="ctr"/>
            <a:r>
              <a:rPr kumimoji="1" lang="ja-JP" altLang="en-US" sz="2000" i="1" dirty="0">
                <a:solidFill>
                  <a:srgbClr val="FFFF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筆頭</a:t>
            </a:r>
            <a:r>
              <a:rPr lang="ja-JP" altLang="en-US" sz="2000" i="1" dirty="0">
                <a:solidFill>
                  <a:srgbClr val="FFFF00"/>
                </a:solidFill>
                <a:latin typeface="HGS明朝E" panose="02020900000000000000" pitchFamily="18" charset="-128"/>
                <a:ea typeface="HGS明朝E" panose="02020900000000000000" pitchFamily="18" charset="-128"/>
              </a:rPr>
              <a:t>発表者名　：　○○　○○</a:t>
            </a:r>
            <a:endParaRPr kumimoji="1" lang="ja-JP" altLang="en-US" sz="2000" i="1" dirty="0">
              <a:solidFill>
                <a:srgbClr val="FFFF00"/>
              </a:solidFill>
              <a:latin typeface="HGS明朝E" panose="02020900000000000000" pitchFamily="18" charset="-128"/>
              <a:ea typeface="HGS明朝E" panose="02020900000000000000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306926" y="4221088"/>
            <a:ext cx="6552728" cy="14401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演題発表に関連し、開示すべき</a:t>
            </a:r>
            <a:r>
              <a:rPr lang="en-US" altLang="ja-JP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関係にある企業などはありません。</a:t>
            </a:r>
            <a:endParaRPr lang="en-US" altLang="ja-JP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4978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49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HGS明朝E</vt:lpstr>
      <vt:lpstr>メイリオ</vt:lpstr>
      <vt:lpstr>Arial</vt:lpstr>
      <vt:lpstr>Calibri</vt:lpstr>
      <vt:lpstr>Office ​​テーマ</vt:lpstr>
      <vt:lpstr>【スライド例】 発表時、申告すべきCOI状態がない場合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【スライド例】 発表時、申告すべきCOI状態がない場合</dc:title>
  <dc:creator>血液浄化</dc:creator>
  <cp:lastModifiedBy>セカンド WEB</cp:lastModifiedBy>
  <cp:revision>13</cp:revision>
  <cp:lastPrinted>2024-02-05T07:57:11Z</cp:lastPrinted>
  <dcterms:created xsi:type="dcterms:W3CDTF">2016-06-16T11:29:27Z</dcterms:created>
  <dcterms:modified xsi:type="dcterms:W3CDTF">2024-12-20T06:37:07Z</dcterms:modified>
</cp:coreProperties>
</file>