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1484784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回三重県透析研究会学術集会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926" y="4221088"/>
            <a:ext cx="65527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  <a:endParaRPr lang="en-US" altLang="ja-JP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97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メイリオ</vt:lpstr>
      <vt:lpstr>Arial</vt:lpstr>
      <vt:lpstr>Calibri</vt:lpstr>
      <vt:lpstr>Office ​​テーマ</vt:lpstr>
      <vt:lpstr>【スライド例】 発表時、申告すべきCOI状態がない場合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血液浄化</dc:creator>
  <cp:lastModifiedBy>セカンド WEB</cp:lastModifiedBy>
  <cp:revision>13</cp:revision>
  <cp:lastPrinted>2024-02-05T07:57:11Z</cp:lastPrinted>
  <dcterms:created xsi:type="dcterms:W3CDTF">2016-06-16T11:29:27Z</dcterms:created>
  <dcterms:modified xsi:type="dcterms:W3CDTF">2024-12-20T06:37:07Z</dcterms:modified>
</cp:coreProperties>
</file>