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9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9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935" autoAdjust="0"/>
  </p:normalViewPr>
  <p:slideViewPr>
    <p:cSldViewPr>
      <p:cViewPr varScale="1">
        <p:scale>
          <a:sx n="101" d="100"/>
          <a:sy n="101" d="100"/>
        </p:scale>
        <p:origin x="191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E43509EC-7835-4EEB-BCD3-3A322CBDB478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646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0431D798-7AA4-4DA4-946B-E778AF61E8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95298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E20-EC95-43C7-93A7-0E2C5AC4D7E8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2966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E20-EC95-43C7-93A7-0E2C5AC4D7E8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171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E20-EC95-43C7-93A7-0E2C5AC4D7E8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019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E20-EC95-43C7-93A7-0E2C5AC4D7E8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096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E20-EC95-43C7-93A7-0E2C5AC4D7E8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8617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E20-EC95-43C7-93A7-0E2C5AC4D7E8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9332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E20-EC95-43C7-93A7-0E2C5AC4D7E8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675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E20-EC95-43C7-93A7-0E2C5AC4D7E8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224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E20-EC95-43C7-93A7-0E2C5AC4D7E8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491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E20-EC95-43C7-93A7-0E2C5AC4D7E8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3873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E20-EC95-43C7-93A7-0E2C5AC4D7E8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6304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0C0"/>
            </a:gs>
            <a:gs pos="100000">
              <a:srgbClr val="00194C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54E20-EC95-43C7-93A7-0E2C5AC4D7E8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207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rgbClr val="0070C0"/>
            </a:gs>
            <a:gs pos="100000">
              <a:srgbClr val="00194C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3204" y="56832"/>
            <a:ext cx="8229600" cy="782960"/>
          </a:xfrm>
        </p:spPr>
        <p:txBody>
          <a:bodyPr>
            <a:noAutofit/>
          </a:bodyPr>
          <a:lstStyle/>
          <a:p>
            <a:pPr algn="l"/>
            <a:r>
              <a:rPr lang="en-US" altLang="ja-JP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スライド例</a:t>
            </a:r>
            <a:r>
              <a:rPr lang="en-US" altLang="ja-JP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br>
              <a:rPr lang="en-US" altLang="ja-JP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発表時、申告すべき</a:t>
            </a:r>
            <a:r>
              <a:rPr lang="en-US" altLang="ja-JP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状態がある場合</a:t>
            </a:r>
            <a:endParaRPr kumimoji="1" lang="ja-JP" altLang="en-US" sz="2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  <a:ln w="38100">
            <a:solidFill>
              <a:schemeClr val="bg1"/>
            </a:solidFill>
          </a:ln>
        </p:spPr>
        <p:txBody>
          <a:bodyPr/>
          <a:lstStyle/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</p:txBody>
      </p:sp>
      <p:sp>
        <p:nvSpPr>
          <p:cNvPr id="4" name="正方形/長方形 3"/>
          <p:cNvSpPr/>
          <p:nvPr/>
        </p:nvSpPr>
        <p:spPr>
          <a:xfrm>
            <a:off x="975562" y="980728"/>
            <a:ext cx="7272808" cy="2448272"/>
          </a:xfrm>
          <a:prstGeom prst="rect">
            <a:avLst/>
          </a:prstGeom>
          <a:solidFill>
            <a:srgbClr val="00206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61</a:t>
            </a:r>
            <a:r>
              <a:rPr kumimoji="1"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三重県透析研究会学術集会</a:t>
            </a:r>
            <a:endParaRPr lang="en-US" altLang="ja-JP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開示</a:t>
            </a:r>
            <a:endParaRPr lang="en-US" altLang="ja-JP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dirty="0">
              <a:latin typeface="+mj-ea"/>
              <a:ea typeface="+mj-ea"/>
            </a:endParaRPr>
          </a:p>
          <a:p>
            <a:pPr algn="ctr"/>
            <a:r>
              <a:rPr kumimoji="1" lang="ja-JP" altLang="en-US" sz="2000" i="1" dirty="0">
                <a:solidFill>
                  <a:srgbClr val="FFFF0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筆頭</a:t>
            </a:r>
            <a:r>
              <a:rPr lang="ja-JP" altLang="en-US" sz="2000" i="1" dirty="0">
                <a:solidFill>
                  <a:srgbClr val="FFFF0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発表者名　：　○○　○○</a:t>
            </a:r>
            <a:endParaRPr kumimoji="1" lang="ja-JP" altLang="en-US" sz="2000" i="1" dirty="0">
              <a:solidFill>
                <a:srgbClr val="FFFF00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75562" y="3467918"/>
            <a:ext cx="7272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演題発表に関連し、開示すべき</a:t>
            </a:r>
            <a:r>
              <a:rPr lang="en-US" altLang="ja-JP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関係にある企業などとして、</a:t>
            </a:r>
            <a:endParaRPr lang="en-US" altLang="ja-JP" sz="2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50942" y="3926952"/>
            <a:ext cx="62646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①顧問</a:t>
            </a:r>
            <a:r>
              <a:rPr lang="en-US" altLang="ja-JP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				</a:t>
            </a:r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なし</a:t>
            </a:r>
            <a:endParaRPr lang="en-US" altLang="ja-JP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②株保有・利益</a:t>
            </a:r>
            <a:r>
              <a:rPr lang="en-US" altLang="ja-JP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			</a:t>
            </a:r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なし　　　　　　　　　 </a:t>
            </a:r>
            <a:endParaRPr lang="en-US" altLang="ja-JP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③特許使用料</a:t>
            </a:r>
            <a:r>
              <a:rPr lang="en-US" altLang="ja-JP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			</a:t>
            </a:r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なし　　　　　　　　 </a:t>
            </a:r>
            <a:endParaRPr lang="en-US" altLang="ja-JP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④講演料</a:t>
            </a:r>
            <a:r>
              <a:rPr lang="en-US" altLang="ja-JP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			</a:t>
            </a:r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なし　　　　　　　　　 </a:t>
            </a:r>
            <a:endParaRPr lang="en-US" altLang="ja-JP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⑤原稿料</a:t>
            </a:r>
            <a:r>
              <a:rPr lang="en-US" altLang="ja-JP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			</a:t>
            </a:r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なし</a:t>
            </a:r>
            <a:endParaRPr lang="en-US" altLang="ja-JP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⑥医学研究費</a:t>
            </a:r>
            <a:r>
              <a:rPr lang="en-US" altLang="ja-JP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lang="en-US" altLang="ja-JP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	</a:t>
            </a:r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〇○製薬</a:t>
            </a:r>
            <a:endParaRPr lang="en-US" altLang="ja-JP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⑦研究費・奨学寄附金</a:t>
            </a:r>
            <a:r>
              <a:rPr lang="en-US" altLang="ja-JP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		</a:t>
            </a:r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〇○製薬　　　　　  </a:t>
            </a:r>
            <a:endParaRPr lang="en-US" altLang="ja-JP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⑧寄附講座所属</a:t>
            </a:r>
            <a:r>
              <a:rPr lang="en-US" altLang="ja-JP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			</a:t>
            </a:r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あり（〇○製薬） 　　　　　　　　</a:t>
            </a:r>
            <a:endParaRPr lang="en-US" altLang="ja-JP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⑨贈答品などの報酬</a:t>
            </a:r>
            <a:r>
              <a:rPr lang="en-US" altLang="ja-JP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		</a:t>
            </a:r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なし　</a:t>
            </a:r>
            <a:endParaRPr kumimoji="1" lang="en-US" altLang="ja-JP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01764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133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HGS明朝E</vt:lpstr>
      <vt:lpstr>メイリオ</vt:lpstr>
      <vt:lpstr>Arial</vt:lpstr>
      <vt:lpstr>Calibri</vt:lpstr>
      <vt:lpstr>Office ​​テーマ</vt:lpstr>
      <vt:lpstr>【スライド例】 発表時、申告すべきCOI状態がある場合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【スライド例】 発表時、申告すべきCOI状態がない場合</dc:title>
  <dc:creator>血液浄化</dc:creator>
  <cp:lastModifiedBy>セカンド WEB</cp:lastModifiedBy>
  <cp:revision>13</cp:revision>
  <cp:lastPrinted>2024-02-05T07:57:11Z</cp:lastPrinted>
  <dcterms:created xsi:type="dcterms:W3CDTF">2016-06-16T11:29:27Z</dcterms:created>
  <dcterms:modified xsi:type="dcterms:W3CDTF">2024-12-20T06:36:55Z</dcterms:modified>
</cp:coreProperties>
</file>